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0FE1A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2B0B4E-F0B5-4608-AA3C-C60B7CB9706C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C6E0963-324A-41AF-8D90-62F29F963A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F0E582-2F2C-4CB2-9B96-13FEA9DF612F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BFF73B-5845-4A44-B56D-1A1ACB84D148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BE3257-8438-48C1-A944-44A604C05BBD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23E7D2-A687-4009-BE47-9057575A90B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F0E71-8DC0-43C3-9C89-F93AA52F1C57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817B5-1D70-465F-B991-273B2C2499E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D5D69-00EB-4D81-A5F2-92F75D42FABC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A6C27-07E2-49F8-B070-86F95805993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6D080-8EE6-4295-8D81-6E9978223D56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A4DB-491E-4D26-85BA-82989A741B5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B370B-CBC4-48AB-B559-CB1913882A2F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40F5-50BD-4117-B85D-B59CBF736D4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3C3F7-941C-488F-B36C-7C8656CEDAB3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62A58-A483-42DB-BE90-BF6957CDF8F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6E5CC-70FC-4017-9A88-C7EB84ADBDA3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84FD-CC76-479B-9259-709C06E3E9C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A6E8E-42A9-41F8-85C9-19770ED74B10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6B43-1190-4BB6-9298-AB71EC61A59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74FBC-44B0-4903-9DFF-C3A37A92A7AD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B5A54-3E47-4860-8446-39BE4551AE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4100-3526-4C09-9374-DCEA11FE6E5E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9FFD-F5C6-4D4B-B7CD-EF89532A81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1A23E-4FC3-447E-B0BE-80BEFA8559AC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0223-40FE-4A62-A765-D9793045313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3B7D3-5EBD-418A-97BB-54E48ADDCA4E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0AAB6-6454-407E-966A-7FDF911474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D2E93E-0C96-4ECB-8FC5-49E080DE5F35}" type="datetimeFigureOut">
              <a:rPr lang="nl-NL"/>
              <a:pPr>
                <a:defRPr/>
              </a:pPr>
              <a:t>10-12-2014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8E58E1-6885-4512-BAAF-10484438A3C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0" name="Tabel 139"/>
          <p:cNvGraphicFramePr>
            <a:graphicFrameLocks noGrp="1"/>
          </p:cNvGraphicFramePr>
          <p:nvPr/>
        </p:nvGraphicFramePr>
        <p:xfrm>
          <a:off x="349250" y="1695450"/>
          <a:ext cx="8539480" cy="4298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53736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6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FF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6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6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E1AA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6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6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6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36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5" name="Rechthoek 144"/>
          <p:cNvSpPr/>
          <p:nvPr/>
        </p:nvSpPr>
        <p:spPr>
          <a:xfrm>
            <a:off x="349250" y="2806700"/>
            <a:ext cx="133350" cy="444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6" name="Rechthoek 145"/>
          <p:cNvSpPr/>
          <p:nvPr/>
        </p:nvSpPr>
        <p:spPr>
          <a:xfrm>
            <a:off x="349250" y="3340100"/>
            <a:ext cx="142875" cy="488950"/>
          </a:xfrm>
          <a:prstGeom prst="rect">
            <a:avLst/>
          </a:prstGeom>
          <a:solidFill>
            <a:srgbClr val="0FE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7" name="Rechthoek 146"/>
          <p:cNvSpPr/>
          <p:nvPr/>
        </p:nvSpPr>
        <p:spPr>
          <a:xfrm>
            <a:off x="349250" y="3873500"/>
            <a:ext cx="142875" cy="488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8" name="Rechthoek 147"/>
          <p:cNvSpPr/>
          <p:nvPr/>
        </p:nvSpPr>
        <p:spPr>
          <a:xfrm>
            <a:off x="349250" y="4406900"/>
            <a:ext cx="142875" cy="444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9" name="Rechthoek 148"/>
          <p:cNvSpPr/>
          <p:nvPr/>
        </p:nvSpPr>
        <p:spPr>
          <a:xfrm>
            <a:off x="349250" y="4940300"/>
            <a:ext cx="133350" cy="5000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50" name="Rechthoek 149"/>
          <p:cNvSpPr/>
          <p:nvPr/>
        </p:nvSpPr>
        <p:spPr>
          <a:xfrm>
            <a:off x="349250" y="5473700"/>
            <a:ext cx="133350" cy="5000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cxnSp>
        <p:nvCxnSpPr>
          <p:cNvPr id="177" name="Rechte verbindingslijn 176"/>
          <p:cNvCxnSpPr/>
          <p:nvPr/>
        </p:nvCxnSpPr>
        <p:spPr>
          <a:xfrm rot="5400000">
            <a:off x="-2333625" y="3629025"/>
            <a:ext cx="46672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2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Toonladder</a:t>
            </a:r>
          </a:p>
        </p:txBody>
      </p:sp>
      <p:sp>
        <p:nvSpPr>
          <p:cNvPr id="11" name="Rechthoek 10"/>
          <p:cNvSpPr/>
          <p:nvPr/>
        </p:nvSpPr>
        <p:spPr>
          <a:xfrm>
            <a:off x="2260600" y="2806700"/>
            <a:ext cx="133350" cy="444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860550" y="2317750"/>
            <a:ext cx="133350" cy="4445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1416050" y="1739900"/>
            <a:ext cx="133350" cy="444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660650" y="3340100"/>
            <a:ext cx="142875" cy="488950"/>
          </a:xfrm>
          <a:prstGeom prst="rect">
            <a:avLst/>
          </a:prstGeom>
          <a:solidFill>
            <a:srgbClr val="0FE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3060700" y="3873500"/>
            <a:ext cx="142875" cy="488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6" name="Rechthoek 15"/>
          <p:cNvSpPr/>
          <p:nvPr/>
        </p:nvSpPr>
        <p:spPr>
          <a:xfrm>
            <a:off x="3505200" y="4451350"/>
            <a:ext cx="142875" cy="444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3949700" y="4940300"/>
            <a:ext cx="133350" cy="5000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4349750" y="5473700"/>
            <a:ext cx="133350" cy="5000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" name="Rechthoek 18"/>
          <p:cNvSpPr/>
          <p:nvPr/>
        </p:nvSpPr>
        <p:spPr>
          <a:xfrm>
            <a:off x="5194300" y="2806700"/>
            <a:ext cx="133350" cy="444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4972050" y="2273300"/>
            <a:ext cx="133350" cy="4445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4749800" y="1739900"/>
            <a:ext cx="133350" cy="444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Rechthoek 21"/>
          <p:cNvSpPr/>
          <p:nvPr/>
        </p:nvSpPr>
        <p:spPr>
          <a:xfrm>
            <a:off x="5372100" y="3340100"/>
            <a:ext cx="142875" cy="488950"/>
          </a:xfrm>
          <a:prstGeom prst="rect">
            <a:avLst/>
          </a:prstGeom>
          <a:solidFill>
            <a:srgbClr val="0FE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" name="Rechthoek 22"/>
          <p:cNvSpPr/>
          <p:nvPr/>
        </p:nvSpPr>
        <p:spPr>
          <a:xfrm>
            <a:off x="5594350" y="3873500"/>
            <a:ext cx="142875" cy="488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" name="Rechthoek 23"/>
          <p:cNvSpPr/>
          <p:nvPr/>
        </p:nvSpPr>
        <p:spPr>
          <a:xfrm>
            <a:off x="5816600" y="4406900"/>
            <a:ext cx="142875" cy="444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" name="Rechthoek 24"/>
          <p:cNvSpPr/>
          <p:nvPr/>
        </p:nvSpPr>
        <p:spPr>
          <a:xfrm>
            <a:off x="5994400" y="4940300"/>
            <a:ext cx="133350" cy="5000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6216650" y="5473700"/>
            <a:ext cx="133350" cy="5000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7" name="Rechthoek 26"/>
          <p:cNvSpPr/>
          <p:nvPr/>
        </p:nvSpPr>
        <p:spPr>
          <a:xfrm>
            <a:off x="6883400" y="2806700"/>
            <a:ext cx="133350" cy="444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8" name="Rechthoek 27"/>
          <p:cNvSpPr/>
          <p:nvPr/>
        </p:nvSpPr>
        <p:spPr>
          <a:xfrm>
            <a:off x="6661150" y="2273300"/>
            <a:ext cx="133350" cy="4445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9" name="Rechthoek 28"/>
          <p:cNvSpPr/>
          <p:nvPr/>
        </p:nvSpPr>
        <p:spPr>
          <a:xfrm>
            <a:off x="6438900" y="1739900"/>
            <a:ext cx="133350" cy="444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0" name="Rechthoek 29"/>
          <p:cNvSpPr/>
          <p:nvPr/>
        </p:nvSpPr>
        <p:spPr>
          <a:xfrm>
            <a:off x="7061200" y="3340100"/>
            <a:ext cx="142875" cy="488950"/>
          </a:xfrm>
          <a:prstGeom prst="rect">
            <a:avLst/>
          </a:prstGeom>
          <a:solidFill>
            <a:srgbClr val="0FE1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1" name="Rechthoek 30"/>
          <p:cNvSpPr/>
          <p:nvPr/>
        </p:nvSpPr>
        <p:spPr>
          <a:xfrm>
            <a:off x="7283450" y="3873500"/>
            <a:ext cx="142875" cy="4889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2" name="Rechthoek 31"/>
          <p:cNvSpPr/>
          <p:nvPr/>
        </p:nvSpPr>
        <p:spPr>
          <a:xfrm>
            <a:off x="7505700" y="4406900"/>
            <a:ext cx="142875" cy="444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3" name="Rechthoek 32"/>
          <p:cNvSpPr/>
          <p:nvPr/>
        </p:nvSpPr>
        <p:spPr>
          <a:xfrm>
            <a:off x="7683500" y="4940300"/>
            <a:ext cx="133350" cy="5000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4" name="Rechthoek 33"/>
          <p:cNvSpPr/>
          <p:nvPr/>
        </p:nvSpPr>
        <p:spPr>
          <a:xfrm>
            <a:off x="7905750" y="5473700"/>
            <a:ext cx="133350" cy="5000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51053E-6 L 0.91007 -0.00324 " pathEditMode="relative" rAng="0" ptsTypes="AA">
                                      <p:cBhvr>
                                        <p:cTn id="6" dur="206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500" y="852488"/>
            <a:ext cx="142398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9" name="Tabel 98"/>
          <p:cNvGraphicFramePr>
            <a:graphicFrameLocks noGrp="1"/>
          </p:cNvGraphicFramePr>
          <p:nvPr/>
        </p:nvGraphicFramePr>
        <p:xfrm>
          <a:off x="1631950" y="962025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171450" y="1617663"/>
            <a:ext cx="144463" cy="1444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71450" y="1763713"/>
            <a:ext cx="144463" cy="109537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7" name="Rechthoek 6"/>
          <p:cNvSpPr/>
          <p:nvPr/>
        </p:nvSpPr>
        <p:spPr>
          <a:xfrm>
            <a:off x="171450" y="1874838"/>
            <a:ext cx="144463" cy="1444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171450" y="1984375"/>
            <a:ext cx="144463" cy="1444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171450" y="2093913"/>
            <a:ext cx="144463" cy="144462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173038" y="2203450"/>
            <a:ext cx="144462" cy="1079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71450" y="1508125"/>
            <a:ext cx="144463" cy="144463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71450" y="1435100"/>
            <a:ext cx="144463" cy="1079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0767" name="Tekstvak 56"/>
          <p:cNvSpPr txBox="1">
            <a:spLocks noChangeArrowheads="1"/>
          </p:cNvSpPr>
          <p:nvPr/>
        </p:nvSpPr>
        <p:spPr bwMode="auto">
          <a:xfrm>
            <a:off x="982663" y="995363"/>
            <a:ext cx="466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0768" name="Tekstvak 58"/>
          <p:cNvSpPr txBox="1">
            <a:spLocks noChangeArrowheads="1"/>
          </p:cNvSpPr>
          <p:nvPr/>
        </p:nvSpPr>
        <p:spPr bwMode="auto">
          <a:xfrm>
            <a:off x="974725" y="1436688"/>
            <a:ext cx="466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0769" name="Tekstvak 78"/>
          <p:cNvSpPr txBox="1">
            <a:spLocks noChangeArrowheads="1"/>
          </p:cNvSpPr>
          <p:nvPr/>
        </p:nvSpPr>
        <p:spPr bwMode="auto">
          <a:xfrm>
            <a:off x="1631950" y="633413"/>
            <a:ext cx="730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400">
                <a:latin typeface="Calibri" pitchFamily="34" charset="0"/>
              </a:rPr>
              <a:t>1 e  2 e  3 e  4 e  1 e  2 e  3 e  4 e  1 e  2 e  3 e  4 e  1 e  2 e  3 e  4 e  1 e  2 e  3 e  4 e  1 e  2 e  3 e  4 e</a:t>
            </a:r>
          </a:p>
        </p:txBody>
      </p:sp>
      <p:graphicFrame>
        <p:nvGraphicFramePr>
          <p:cNvPr id="100" name="Tabel 99"/>
          <p:cNvGraphicFramePr>
            <a:graphicFrameLocks noGrp="1"/>
          </p:cNvGraphicFramePr>
          <p:nvPr/>
        </p:nvGraphicFramePr>
        <p:xfrm>
          <a:off x="2836863" y="962025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el 100"/>
          <p:cNvGraphicFramePr>
            <a:graphicFrameLocks noGrp="1"/>
          </p:cNvGraphicFramePr>
          <p:nvPr/>
        </p:nvGraphicFramePr>
        <p:xfrm>
          <a:off x="4041775" y="962025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2" name="Tabel 101"/>
          <p:cNvGraphicFramePr>
            <a:graphicFrameLocks noGrp="1"/>
          </p:cNvGraphicFramePr>
          <p:nvPr/>
        </p:nvGraphicFramePr>
        <p:xfrm>
          <a:off x="5246688" y="962025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3" name="Tabel 102"/>
          <p:cNvGraphicFramePr>
            <a:graphicFrameLocks noGrp="1"/>
          </p:cNvGraphicFramePr>
          <p:nvPr/>
        </p:nvGraphicFramePr>
        <p:xfrm>
          <a:off x="6451600" y="962025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4" name="Tabel 103"/>
          <p:cNvGraphicFramePr>
            <a:graphicFrameLocks noGrp="1"/>
          </p:cNvGraphicFramePr>
          <p:nvPr/>
        </p:nvGraphicFramePr>
        <p:xfrm>
          <a:off x="7656513" y="962025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09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3" y="2714625"/>
            <a:ext cx="1423987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8" name="Tabel 107"/>
          <p:cNvGraphicFramePr>
            <a:graphicFrameLocks noGrp="1"/>
          </p:cNvGraphicFramePr>
          <p:nvPr/>
        </p:nvGraphicFramePr>
        <p:xfrm>
          <a:off x="1668463" y="28241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993" name="Tekstvak 108"/>
          <p:cNvSpPr txBox="1">
            <a:spLocks noChangeArrowheads="1"/>
          </p:cNvSpPr>
          <p:nvPr/>
        </p:nvSpPr>
        <p:spPr bwMode="auto">
          <a:xfrm>
            <a:off x="1019175" y="28575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0994" name="Tekstvak 109"/>
          <p:cNvSpPr txBox="1">
            <a:spLocks noChangeArrowheads="1"/>
          </p:cNvSpPr>
          <p:nvPr/>
        </p:nvSpPr>
        <p:spPr bwMode="auto">
          <a:xfrm>
            <a:off x="1011238" y="3298825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1" name="Tabel 110"/>
          <p:cNvGraphicFramePr>
            <a:graphicFrameLocks noGrp="1"/>
          </p:cNvGraphicFramePr>
          <p:nvPr/>
        </p:nvGraphicFramePr>
        <p:xfrm>
          <a:off x="2873375" y="28241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2" name="Tabel 111"/>
          <p:cNvGraphicFramePr>
            <a:graphicFrameLocks noGrp="1"/>
          </p:cNvGraphicFramePr>
          <p:nvPr/>
        </p:nvGraphicFramePr>
        <p:xfrm>
          <a:off x="4078288" y="28241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3" name="Tabel 112"/>
          <p:cNvGraphicFramePr>
            <a:graphicFrameLocks noGrp="1"/>
          </p:cNvGraphicFramePr>
          <p:nvPr/>
        </p:nvGraphicFramePr>
        <p:xfrm>
          <a:off x="5283200" y="28241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4" name="Tabel 113"/>
          <p:cNvGraphicFramePr>
            <a:graphicFrameLocks noGrp="1"/>
          </p:cNvGraphicFramePr>
          <p:nvPr/>
        </p:nvGraphicFramePr>
        <p:xfrm>
          <a:off x="6488113" y="28241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5" name="Tabel 114"/>
          <p:cNvGraphicFramePr>
            <a:graphicFrameLocks noGrp="1"/>
          </p:cNvGraphicFramePr>
          <p:nvPr/>
        </p:nvGraphicFramePr>
        <p:xfrm>
          <a:off x="7693025" y="28241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1180" name="Tekstvak 115"/>
          <p:cNvSpPr txBox="1">
            <a:spLocks noChangeArrowheads="1"/>
          </p:cNvSpPr>
          <p:nvPr/>
        </p:nvSpPr>
        <p:spPr bwMode="auto">
          <a:xfrm>
            <a:off x="1631950" y="2568575"/>
            <a:ext cx="730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400">
                <a:latin typeface="Calibri" pitchFamily="34" charset="0"/>
              </a:rPr>
              <a:t>1 e  2 e  3 e  4 e  1 e  2 e  3 e  4 e  1 e  2 e  3 e  4 e  1 e  2 e  3 e  4 e  1 e  2 e  3 e  4 e  1 e  2 e  3 e  4 e</a:t>
            </a:r>
          </a:p>
        </p:txBody>
      </p:sp>
      <p:cxnSp>
        <p:nvCxnSpPr>
          <p:cNvPr id="117" name="Rechte verbindingslijn 116"/>
          <p:cNvCxnSpPr/>
          <p:nvPr/>
        </p:nvCxnSpPr>
        <p:spPr>
          <a:xfrm rot="16200000" flipH="1">
            <a:off x="-339725" y="1619251"/>
            <a:ext cx="1387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echte verbindingslijn 138"/>
          <p:cNvCxnSpPr/>
          <p:nvPr/>
        </p:nvCxnSpPr>
        <p:spPr>
          <a:xfrm rot="16200000" flipH="1">
            <a:off x="-339725" y="3444876"/>
            <a:ext cx="1387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hthoek 118"/>
          <p:cNvSpPr/>
          <p:nvPr/>
        </p:nvSpPr>
        <p:spPr>
          <a:xfrm>
            <a:off x="1631950" y="1765300"/>
            <a:ext cx="144463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23" name="Rechthoek 122"/>
          <p:cNvSpPr/>
          <p:nvPr/>
        </p:nvSpPr>
        <p:spPr>
          <a:xfrm>
            <a:off x="1778000" y="1655763"/>
            <a:ext cx="144463" cy="1444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7" name="Rechthoek 126"/>
          <p:cNvSpPr/>
          <p:nvPr/>
        </p:nvSpPr>
        <p:spPr>
          <a:xfrm>
            <a:off x="1960563" y="1766888"/>
            <a:ext cx="144462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33" name="Rechthoek 132"/>
          <p:cNvSpPr/>
          <p:nvPr/>
        </p:nvSpPr>
        <p:spPr>
          <a:xfrm>
            <a:off x="2216150" y="1947863"/>
            <a:ext cx="144463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0" name="Rechthoek 139"/>
          <p:cNvSpPr/>
          <p:nvPr/>
        </p:nvSpPr>
        <p:spPr>
          <a:xfrm>
            <a:off x="2544763" y="1436688"/>
            <a:ext cx="144462" cy="144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1" name="Rechthoek 140"/>
          <p:cNvSpPr/>
          <p:nvPr/>
        </p:nvSpPr>
        <p:spPr>
          <a:xfrm>
            <a:off x="2836863" y="1692275"/>
            <a:ext cx="144462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2" name="Rechthoek 141"/>
          <p:cNvSpPr/>
          <p:nvPr/>
        </p:nvSpPr>
        <p:spPr>
          <a:xfrm>
            <a:off x="3165475" y="1765300"/>
            <a:ext cx="144463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43" name="Rechthoek 142"/>
          <p:cNvSpPr/>
          <p:nvPr/>
        </p:nvSpPr>
        <p:spPr>
          <a:xfrm>
            <a:off x="4079875" y="1765300"/>
            <a:ext cx="144463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44" name="Rechthoek 143"/>
          <p:cNvSpPr/>
          <p:nvPr/>
        </p:nvSpPr>
        <p:spPr>
          <a:xfrm>
            <a:off x="4225925" y="1655763"/>
            <a:ext cx="144463" cy="1444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5" name="Rechthoek 144"/>
          <p:cNvSpPr/>
          <p:nvPr/>
        </p:nvSpPr>
        <p:spPr>
          <a:xfrm>
            <a:off x="4370388" y="1765300"/>
            <a:ext cx="144462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46" name="Rechthoek 145"/>
          <p:cNvSpPr/>
          <p:nvPr/>
        </p:nvSpPr>
        <p:spPr>
          <a:xfrm>
            <a:off x="4516438" y="1655763"/>
            <a:ext cx="144462" cy="1444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7" name="Rechthoek 146"/>
          <p:cNvSpPr/>
          <p:nvPr/>
        </p:nvSpPr>
        <p:spPr>
          <a:xfrm>
            <a:off x="4662488" y="1765300"/>
            <a:ext cx="144462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48" name="Rechthoek 147"/>
          <p:cNvSpPr/>
          <p:nvPr/>
        </p:nvSpPr>
        <p:spPr>
          <a:xfrm>
            <a:off x="4954588" y="1473200"/>
            <a:ext cx="144462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9" name="Rechthoek 148"/>
          <p:cNvSpPr/>
          <p:nvPr/>
        </p:nvSpPr>
        <p:spPr>
          <a:xfrm>
            <a:off x="5246688" y="1546225"/>
            <a:ext cx="144462" cy="144463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50" name="Rechthoek 149"/>
          <p:cNvSpPr/>
          <p:nvPr/>
        </p:nvSpPr>
        <p:spPr>
          <a:xfrm>
            <a:off x="6451600" y="1874838"/>
            <a:ext cx="144463" cy="1444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51" name="Rechthoek 150"/>
          <p:cNvSpPr/>
          <p:nvPr/>
        </p:nvSpPr>
        <p:spPr>
          <a:xfrm>
            <a:off x="6634163" y="1765300"/>
            <a:ext cx="144462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52" name="Rechthoek 151"/>
          <p:cNvSpPr/>
          <p:nvPr/>
        </p:nvSpPr>
        <p:spPr>
          <a:xfrm>
            <a:off x="6780213" y="1874838"/>
            <a:ext cx="144462" cy="1444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53" name="Rechthoek 152"/>
          <p:cNvSpPr/>
          <p:nvPr/>
        </p:nvSpPr>
        <p:spPr>
          <a:xfrm>
            <a:off x="7072313" y="2130425"/>
            <a:ext cx="144462" cy="144463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54" name="Rechthoek 153"/>
          <p:cNvSpPr/>
          <p:nvPr/>
        </p:nvSpPr>
        <p:spPr>
          <a:xfrm>
            <a:off x="7364413" y="1546225"/>
            <a:ext cx="144462" cy="144463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55" name="Rechthoek 154"/>
          <p:cNvSpPr/>
          <p:nvPr/>
        </p:nvSpPr>
        <p:spPr>
          <a:xfrm>
            <a:off x="7693025" y="1692275"/>
            <a:ext cx="144463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56" name="Rechthoek 155"/>
          <p:cNvSpPr/>
          <p:nvPr/>
        </p:nvSpPr>
        <p:spPr>
          <a:xfrm>
            <a:off x="7985125" y="1765300"/>
            <a:ext cx="144463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pic>
        <p:nvPicPr>
          <p:cNvPr id="312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013" y="4430713"/>
            <a:ext cx="1423987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8" name="Tabel 157"/>
          <p:cNvGraphicFramePr>
            <a:graphicFrameLocks noGrp="1"/>
          </p:cNvGraphicFramePr>
          <p:nvPr/>
        </p:nvGraphicFramePr>
        <p:xfrm>
          <a:off x="1668463" y="4540250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1242" name="Tekstvak 158"/>
          <p:cNvSpPr txBox="1">
            <a:spLocks noChangeArrowheads="1"/>
          </p:cNvSpPr>
          <p:nvPr/>
        </p:nvSpPr>
        <p:spPr bwMode="auto">
          <a:xfrm>
            <a:off x="1019175" y="4573588"/>
            <a:ext cx="466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1243" name="Tekstvak 159"/>
          <p:cNvSpPr txBox="1">
            <a:spLocks noChangeArrowheads="1"/>
          </p:cNvSpPr>
          <p:nvPr/>
        </p:nvSpPr>
        <p:spPr bwMode="auto">
          <a:xfrm>
            <a:off x="1011238" y="5014913"/>
            <a:ext cx="4667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61" name="Tabel 160"/>
          <p:cNvGraphicFramePr>
            <a:graphicFrameLocks noGrp="1"/>
          </p:cNvGraphicFramePr>
          <p:nvPr/>
        </p:nvGraphicFramePr>
        <p:xfrm>
          <a:off x="2873375" y="4540250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2" name="Tabel 161"/>
          <p:cNvGraphicFramePr>
            <a:graphicFrameLocks noGrp="1"/>
          </p:cNvGraphicFramePr>
          <p:nvPr/>
        </p:nvGraphicFramePr>
        <p:xfrm>
          <a:off x="4078288" y="4540250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3" name="Tabel 162"/>
          <p:cNvGraphicFramePr>
            <a:graphicFrameLocks noGrp="1"/>
          </p:cNvGraphicFramePr>
          <p:nvPr/>
        </p:nvGraphicFramePr>
        <p:xfrm>
          <a:off x="5283200" y="4540250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4" name="Tabel 163"/>
          <p:cNvGraphicFramePr>
            <a:graphicFrameLocks noGrp="1"/>
          </p:cNvGraphicFramePr>
          <p:nvPr/>
        </p:nvGraphicFramePr>
        <p:xfrm>
          <a:off x="6488113" y="4540250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5" name="Tabel 164"/>
          <p:cNvGraphicFramePr>
            <a:graphicFrameLocks noGrp="1"/>
          </p:cNvGraphicFramePr>
          <p:nvPr/>
        </p:nvGraphicFramePr>
        <p:xfrm>
          <a:off x="7693025" y="4540250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1429" name="Tekstvak 165"/>
          <p:cNvSpPr txBox="1">
            <a:spLocks noChangeArrowheads="1"/>
          </p:cNvSpPr>
          <p:nvPr/>
        </p:nvSpPr>
        <p:spPr bwMode="auto">
          <a:xfrm>
            <a:off x="1631950" y="4284663"/>
            <a:ext cx="730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400">
                <a:latin typeface="Calibri" pitchFamily="34" charset="0"/>
              </a:rPr>
              <a:t>1 e  2 e  3 e  4 e  1 e  2 e  3 e  4 e  1 e  2 e  3 e  4 e  1 e  2 e  3 e  4 e  1 e  2 e  3 e  4 e  1 e  2 e  3 e  4 e</a:t>
            </a:r>
          </a:p>
        </p:txBody>
      </p:sp>
      <p:cxnSp>
        <p:nvCxnSpPr>
          <p:cNvPr id="167" name="Rechte verbindingslijn 166"/>
          <p:cNvCxnSpPr/>
          <p:nvPr/>
        </p:nvCxnSpPr>
        <p:spPr>
          <a:xfrm rot="16200000" flipH="1">
            <a:off x="-339725" y="5160963"/>
            <a:ext cx="1387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hthoek 167"/>
          <p:cNvSpPr/>
          <p:nvPr/>
        </p:nvSpPr>
        <p:spPr>
          <a:xfrm>
            <a:off x="4078288" y="3627438"/>
            <a:ext cx="144462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69" name="Rechthoek 168"/>
          <p:cNvSpPr/>
          <p:nvPr/>
        </p:nvSpPr>
        <p:spPr>
          <a:xfrm>
            <a:off x="4224338" y="3517900"/>
            <a:ext cx="144462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70" name="Rechthoek 169"/>
          <p:cNvSpPr/>
          <p:nvPr/>
        </p:nvSpPr>
        <p:spPr>
          <a:xfrm>
            <a:off x="4406900" y="3629025"/>
            <a:ext cx="144463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71" name="Rechthoek 170"/>
          <p:cNvSpPr/>
          <p:nvPr/>
        </p:nvSpPr>
        <p:spPr>
          <a:xfrm>
            <a:off x="4662488" y="3810000"/>
            <a:ext cx="144462" cy="1444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72" name="Rechthoek 171"/>
          <p:cNvSpPr/>
          <p:nvPr/>
        </p:nvSpPr>
        <p:spPr>
          <a:xfrm>
            <a:off x="4991100" y="3298825"/>
            <a:ext cx="144463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73" name="Rechthoek 172"/>
          <p:cNvSpPr/>
          <p:nvPr/>
        </p:nvSpPr>
        <p:spPr>
          <a:xfrm>
            <a:off x="5283200" y="3554413"/>
            <a:ext cx="144463" cy="1444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74" name="Rechthoek 173"/>
          <p:cNvSpPr/>
          <p:nvPr/>
        </p:nvSpPr>
        <p:spPr>
          <a:xfrm>
            <a:off x="5611813" y="3627438"/>
            <a:ext cx="144462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75" name="Rechthoek 174"/>
          <p:cNvSpPr/>
          <p:nvPr/>
        </p:nvSpPr>
        <p:spPr>
          <a:xfrm>
            <a:off x="6488113" y="3627438"/>
            <a:ext cx="144462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76" name="Rechthoek 175"/>
          <p:cNvSpPr/>
          <p:nvPr/>
        </p:nvSpPr>
        <p:spPr>
          <a:xfrm>
            <a:off x="6634163" y="3517900"/>
            <a:ext cx="144462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77" name="Rechthoek 176"/>
          <p:cNvSpPr/>
          <p:nvPr/>
        </p:nvSpPr>
        <p:spPr>
          <a:xfrm>
            <a:off x="6778625" y="3627438"/>
            <a:ext cx="144463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78" name="Rechthoek 177"/>
          <p:cNvSpPr/>
          <p:nvPr/>
        </p:nvSpPr>
        <p:spPr>
          <a:xfrm>
            <a:off x="6924675" y="3517900"/>
            <a:ext cx="144463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79" name="Rechthoek 178"/>
          <p:cNvSpPr/>
          <p:nvPr/>
        </p:nvSpPr>
        <p:spPr>
          <a:xfrm>
            <a:off x="7110413" y="3627438"/>
            <a:ext cx="144462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80" name="Rechthoek 179"/>
          <p:cNvSpPr/>
          <p:nvPr/>
        </p:nvSpPr>
        <p:spPr>
          <a:xfrm>
            <a:off x="7402513" y="3335338"/>
            <a:ext cx="144462" cy="144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81" name="Rechthoek 180"/>
          <p:cNvSpPr/>
          <p:nvPr/>
        </p:nvSpPr>
        <p:spPr>
          <a:xfrm>
            <a:off x="7694613" y="3408363"/>
            <a:ext cx="144462" cy="144462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82" name="Rechthoek 181"/>
          <p:cNvSpPr/>
          <p:nvPr/>
        </p:nvSpPr>
        <p:spPr>
          <a:xfrm>
            <a:off x="4078288" y="5343525"/>
            <a:ext cx="144462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83" name="Rechthoek 182"/>
          <p:cNvSpPr/>
          <p:nvPr/>
        </p:nvSpPr>
        <p:spPr>
          <a:xfrm>
            <a:off x="4224338" y="5233988"/>
            <a:ext cx="144462" cy="1444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84" name="Rechthoek 183"/>
          <p:cNvSpPr/>
          <p:nvPr/>
        </p:nvSpPr>
        <p:spPr>
          <a:xfrm>
            <a:off x="4368800" y="5343525"/>
            <a:ext cx="144463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85" name="Rechthoek 184"/>
          <p:cNvSpPr/>
          <p:nvPr/>
        </p:nvSpPr>
        <p:spPr>
          <a:xfrm>
            <a:off x="4514850" y="5233988"/>
            <a:ext cx="144463" cy="14446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86" name="Rechthoek 185"/>
          <p:cNvSpPr/>
          <p:nvPr/>
        </p:nvSpPr>
        <p:spPr>
          <a:xfrm>
            <a:off x="4660900" y="5343525"/>
            <a:ext cx="144463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87" name="Rechthoek 186"/>
          <p:cNvSpPr/>
          <p:nvPr/>
        </p:nvSpPr>
        <p:spPr>
          <a:xfrm>
            <a:off x="2581275" y="3517900"/>
            <a:ext cx="144463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88" name="Rechthoek 187"/>
          <p:cNvSpPr/>
          <p:nvPr/>
        </p:nvSpPr>
        <p:spPr>
          <a:xfrm>
            <a:off x="2909888" y="3846513"/>
            <a:ext cx="144462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89" name="Rechthoek 188"/>
          <p:cNvSpPr/>
          <p:nvPr/>
        </p:nvSpPr>
        <p:spPr>
          <a:xfrm>
            <a:off x="1704975" y="5453063"/>
            <a:ext cx="144463" cy="1444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90" name="Rechthoek 189"/>
          <p:cNvSpPr/>
          <p:nvPr/>
        </p:nvSpPr>
        <p:spPr>
          <a:xfrm>
            <a:off x="1887538" y="5343525"/>
            <a:ext cx="144462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91" name="Rechthoek 190"/>
          <p:cNvSpPr/>
          <p:nvPr/>
        </p:nvSpPr>
        <p:spPr>
          <a:xfrm>
            <a:off x="2033588" y="5453063"/>
            <a:ext cx="144462" cy="14446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92" name="Rechthoek 191"/>
          <p:cNvSpPr/>
          <p:nvPr/>
        </p:nvSpPr>
        <p:spPr>
          <a:xfrm>
            <a:off x="2325688" y="5708650"/>
            <a:ext cx="144462" cy="144463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3" name="Rechthoek 192"/>
          <p:cNvSpPr/>
          <p:nvPr/>
        </p:nvSpPr>
        <p:spPr>
          <a:xfrm>
            <a:off x="2617788" y="5124450"/>
            <a:ext cx="144462" cy="144463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4" name="Rechthoek 193"/>
          <p:cNvSpPr/>
          <p:nvPr/>
        </p:nvSpPr>
        <p:spPr>
          <a:xfrm>
            <a:off x="2946400" y="5270500"/>
            <a:ext cx="144463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5" name="Rechthoek 194"/>
          <p:cNvSpPr/>
          <p:nvPr/>
        </p:nvSpPr>
        <p:spPr>
          <a:xfrm>
            <a:off x="3238500" y="5343525"/>
            <a:ext cx="144463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96" name="Rechthoek 195"/>
          <p:cNvSpPr/>
          <p:nvPr/>
        </p:nvSpPr>
        <p:spPr>
          <a:xfrm>
            <a:off x="4991100" y="5672138"/>
            <a:ext cx="144463" cy="144462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7" name="Rechthoek 196"/>
          <p:cNvSpPr/>
          <p:nvPr/>
        </p:nvSpPr>
        <p:spPr>
          <a:xfrm>
            <a:off x="5283200" y="5781675"/>
            <a:ext cx="144463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8" name="Rechthoek 197"/>
          <p:cNvSpPr/>
          <p:nvPr/>
        </p:nvSpPr>
        <p:spPr>
          <a:xfrm>
            <a:off x="1668463" y="3627438"/>
            <a:ext cx="144462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99" name="Rechthoek 198"/>
          <p:cNvSpPr/>
          <p:nvPr/>
        </p:nvSpPr>
        <p:spPr>
          <a:xfrm>
            <a:off x="1814513" y="3517900"/>
            <a:ext cx="144462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00" name="Rechthoek 199"/>
          <p:cNvSpPr/>
          <p:nvPr/>
        </p:nvSpPr>
        <p:spPr>
          <a:xfrm>
            <a:off x="1958975" y="3627438"/>
            <a:ext cx="144463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01" name="Rechthoek 200"/>
          <p:cNvSpPr/>
          <p:nvPr/>
        </p:nvSpPr>
        <p:spPr>
          <a:xfrm>
            <a:off x="2105025" y="3517900"/>
            <a:ext cx="144463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02" name="Rechthoek 201"/>
          <p:cNvSpPr/>
          <p:nvPr/>
        </p:nvSpPr>
        <p:spPr>
          <a:xfrm>
            <a:off x="2251075" y="3627438"/>
            <a:ext cx="144463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10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4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Rudolf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6.36132E-7 L 0.93958 -0.00601 " pathEditMode="relative" rAng="0" ptsTypes="AA">
                                      <p:cBhvr>
                                        <p:cTn id="6" dur="176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14400"/>
                                  </p:stCondLst>
                                  <p:childTnLst>
                                    <p:animMotion origin="layout" path="M 4.44444E-6 -6.36132E-7 L 0.93958 -0.00601 " pathEditMode="relative" rAng="0" ptsTypes="AA">
                                      <p:cBhvr>
                                        <p:cTn id="8" dur="176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29200"/>
                                  </p:stCondLst>
                                  <p:childTnLst>
                                    <p:animMotion origin="layout" path="M 4.44444E-6 -6.36132E-7 L 0.93958 -0.00601 " pathEditMode="relative" rAng="0" ptsTypes="AA">
                                      <p:cBhvr>
                                        <p:cTn id="10" dur="176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8" y="508000"/>
            <a:ext cx="1423987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9" name="Tabel 98"/>
          <p:cNvGraphicFramePr>
            <a:graphicFrameLocks noGrp="1"/>
          </p:cNvGraphicFramePr>
          <p:nvPr/>
        </p:nvGraphicFramePr>
        <p:xfrm>
          <a:off x="1614488" y="6175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hthoek 4"/>
          <p:cNvSpPr/>
          <p:nvPr/>
        </p:nvSpPr>
        <p:spPr>
          <a:xfrm>
            <a:off x="153988" y="1273175"/>
            <a:ext cx="71437" cy="14446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153988" y="1419225"/>
            <a:ext cx="71437" cy="144463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7" name="Rechthoek 6"/>
          <p:cNvSpPr/>
          <p:nvPr/>
        </p:nvSpPr>
        <p:spPr>
          <a:xfrm>
            <a:off x="153988" y="1530350"/>
            <a:ext cx="71437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153988" y="1639888"/>
            <a:ext cx="71437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153988" y="1749425"/>
            <a:ext cx="71437" cy="144463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155575" y="1858963"/>
            <a:ext cx="71438" cy="144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53988" y="1163638"/>
            <a:ext cx="71437" cy="144462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53988" y="1090613"/>
            <a:ext cx="71437" cy="144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2815" name="Tekstvak 56"/>
          <p:cNvSpPr txBox="1">
            <a:spLocks noChangeArrowheads="1"/>
          </p:cNvSpPr>
          <p:nvPr/>
        </p:nvSpPr>
        <p:spPr bwMode="auto">
          <a:xfrm>
            <a:off x="965200" y="650875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2816" name="Tekstvak 58"/>
          <p:cNvSpPr txBox="1">
            <a:spLocks noChangeArrowheads="1"/>
          </p:cNvSpPr>
          <p:nvPr/>
        </p:nvSpPr>
        <p:spPr bwMode="auto">
          <a:xfrm>
            <a:off x="957263" y="10922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2817" name="Tekstvak 78"/>
          <p:cNvSpPr txBox="1">
            <a:spLocks noChangeArrowheads="1"/>
          </p:cNvSpPr>
          <p:nvPr/>
        </p:nvSpPr>
        <p:spPr bwMode="auto">
          <a:xfrm>
            <a:off x="1614488" y="288925"/>
            <a:ext cx="730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400">
                <a:latin typeface="Calibri" pitchFamily="34" charset="0"/>
              </a:rPr>
              <a:t>1 e  2 e  3 e  4 e  1 e  2 e  3 e  4 e  1 e  2 e  3 e  4 e  1 e  2 e  3 e  4 e  1 e  2 e  3 e  4 e  1 e  2 e  3 e  4 e</a:t>
            </a:r>
          </a:p>
        </p:txBody>
      </p:sp>
      <p:graphicFrame>
        <p:nvGraphicFramePr>
          <p:cNvPr id="100" name="Tabel 99"/>
          <p:cNvGraphicFramePr>
            <a:graphicFrameLocks noGrp="1"/>
          </p:cNvGraphicFramePr>
          <p:nvPr/>
        </p:nvGraphicFramePr>
        <p:xfrm>
          <a:off x="2819400" y="6175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1" name="Tabel 100"/>
          <p:cNvGraphicFramePr>
            <a:graphicFrameLocks noGrp="1"/>
          </p:cNvGraphicFramePr>
          <p:nvPr/>
        </p:nvGraphicFramePr>
        <p:xfrm>
          <a:off x="4024313" y="6175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2" name="Tabel 101"/>
          <p:cNvGraphicFramePr>
            <a:graphicFrameLocks noGrp="1"/>
          </p:cNvGraphicFramePr>
          <p:nvPr/>
        </p:nvGraphicFramePr>
        <p:xfrm>
          <a:off x="5229225" y="6175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3" name="Tabel 102"/>
          <p:cNvGraphicFramePr>
            <a:graphicFrameLocks noGrp="1"/>
          </p:cNvGraphicFramePr>
          <p:nvPr/>
        </p:nvGraphicFramePr>
        <p:xfrm>
          <a:off x="6434138" y="6175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04" name="Tabel 103"/>
          <p:cNvGraphicFramePr>
            <a:graphicFrameLocks noGrp="1"/>
          </p:cNvGraphicFramePr>
          <p:nvPr/>
        </p:nvGraphicFramePr>
        <p:xfrm>
          <a:off x="7639050" y="6175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3300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550" y="2625725"/>
            <a:ext cx="1423988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8" name="Tabel 107"/>
          <p:cNvGraphicFramePr>
            <a:graphicFrameLocks noGrp="1"/>
          </p:cNvGraphicFramePr>
          <p:nvPr/>
        </p:nvGraphicFramePr>
        <p:xfrm>
          <a:off x="1651000" y="27352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041" name="Tekstvak 108"/>
          <p:cNvSpPr txBox="1">
            <a:spLocks noChangeArrowheads="1"/>
          </p:cNvSpPr>
          <p:nvPr/>
        </p:nvSpPr>
        <p:spPr bwMode="auto">
          <a:xfrm>
            <a:off x="1001713" y="27686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3042" name="Tekstvak 109"/>
          <p:cNvSpPr txBox="1">
            <a:spLocks noChangeArrowheads="1"/>
          </p:cNvSpPr>
          <p:nvPr/>
        </p:nvSpPr>
        <p:spPr bwMode="auto">
          <a:xfrm>
            <a:off x="993775" y="3209925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11" name="Tabel 110"/>
          <p:cNvGraphicFramePr>
            <a:graphicFrameLocks noGrp="1"/>
          </p:cNvGraphicFramePr>
          <p:nvPr/>
        </p:nvGraphicFramePr>
        <p:xfrm>
          <a:off x="2855913" y="27352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2" name="Tabel 111"/>
          <p:cNvGraphicFramePr>
            <a:graphicFrameLocks noGrp="1"/>
          </p:cNvGraphicFramePr>
          <p:nvPr/>
        </p:nvGraphicFramePr>
        <p:xfrm>
          <a:off x="4060825" y="27352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3" name="Tabel 112"/>
          <p:cNvGraphicFramePr>
            <a:graphicFrameLocks noGrp="1"/>
          </p:cNvGraphicFramePr>
          <p:nvPr/>
        </p:nvGraphicFramePr>
        <p:xfrm>
          <a:off x="5265738" y="27352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4" name="Tabel 113"/>
          <p:cNvGraphicFramePr>
            <a:graphicFrameLocks noGrp="1"/>
          </p:cNvGraphicFramePr>
          <p:nvPr/>
        </p:nvGraphicFramePr>
        <p:xfrm>
          <a:off x="6470650" y="27352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15" name="Tabel 114"/>
          <p:cNvGraphicFramePr>
            <a:graphicFrameLocks noGrp="1"/>
          </p:cNvGraphicFramePr>
          <p:nvPr/>
        </p:nvGraphicFramePr>
        <p:xfrm>
          <a:off x="7675563" y="2735263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228" name="Tekstvak 115"/>
          <p:cNvSpPr txBox="1">
            <a:spLocks noChangeArrowheads="1"/>
          </p:cNvSpPr>
          <p:nvPr/>
        </p:nvSpPr>
        <p:spPr bwMode="auto">
          <a:xfrm>
            <a:off x="1614488" y="2479675"/>
            <a:ext cx="730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400">
                <a:latin typeface="Calibri" pitchFamily="34" charset="0"/>
              </a:rPr>
              <a:t>1 e  2 e  3 e  4 e  1 e  2 e  3 e  4 e  1 e  2 e  3 e  4 e  1 e  2 e  3 e  4 e  1 e  2 e  3 e  4 e  1 e  2 e  3 e  4 e</a:t>
            </a:r>
          </a:p>
        </p:txBody>
      </p:sp>
      <p:cxnSp>
        <p:nvCxnSpPr>
          <p:cNvPr id="117" name="Rechte verbindingslijn 116"/>
          <p:cNvCxnSpPr/>
          <p:nvPr/>
        </p:nvCxnSpPr>
        <p:spPr>
          <a:xfrm rot="16200000" flipH="1">
            <a:off x="-357188" y="1274763"/>
            <a:ext cx="1387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echte verbindingslijn 138"/>
          <p:cNvCxnSpPr/>
          <p:nvPr/>
        </p:nvCxnSpPr>
        <p:spPr>
          <a:xfrm rot="16200000" flipH="1">
            <a:off x="-357188" y="3355976"/>
            <a:ext cx="1387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23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8" y="4597400"/>
            <a:ext cx="1423987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8" name="Tabel 157"/>
          <p:cNvGraphicFramePr>
            <a:graphicFrameLocks noGrp="1"/>
          </p:cNvGraphicFramePr>
          <p:nvPr/>
        </p:nvGraphicFramePr>
        <p:xfrm>
          <a:off x="1614488" y="47069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269" name="Tekstvak 158"/>
          <p:cNvSpPr txBox="1">
            <a:spLocks noChangeArrowheads="1"/>
          </p:cNvSpPr>
          <p:nvPr/>
        </p:nvSpPr>
        <p:spPr bwMode="auto">
          <a:xfrm>
            <a:off x="965200" y="4740275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3270" name="Tekstvak 159"/>
          <p:cNvSpPr txBox="1">
            <a:spLocks noChangeArrowheads="1"/>
          </p:cNvSpPr>
          <p:nvPr/>
        </p:nvSpPr>
        <p:spPr bwMode="auto">
          <a:xfrm>
            <a:off x="957263" y="5181600"/>
            <a:ext cx="4667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graphicFrame>
        <p:nvGraphicFramePr>
          <p:cNvPr id="161" name="Tabel 160"/>
          <p:cNvGraphicFramePr>
            <a:graphicFrameLocks noGrp="1"/>
          </p:cNvGraphicFramePr>
          <p:nvPr/>
        </p:nvGraphicFramePr>
        <p:xfrm>
          <a:off x="2819400" y="47069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2" name="Tabel 161"/>
          <p:cNvGraphicFramePr>
            <a:graphicFrameLocks noGrp="1"/>
          </p:cNvGraphicFramePr>
          <p:nvPr/>
        </p:nvGraphicFramePr>
        <p:xfrm>
          <a:off x="4024313" y="47069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3" name="Tabel 162"/>
          <p:cNvGraphicFramePr>
            <a:graphicFrameLocks noGrp="1"/>
          </p:cNvGraphicFramePr>
          <p:nvPr/>
        </p:nvGraphicFramePr>
        <p:xfrm>
          <a:off x="5229225" y="47069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4" name="Tabel 163"/>
          <p:cNvGraphicFramePr>
            <a:graphicFrameLocks noGrp="1"/>
          </p:cNvGraphicFramePr>
          <p:nvPr/>
        </p:nvGraphicFramePr>
        <p:xfrm>
          <a:off x="6434138" y="47069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65" name="Tabel 164"/>
          <p:cNvGraphicFramePr>
            <a:graphicFrameLocks noGrp="1"/>
          </p:cNvGraphicFramePr>
          <p:nvPr/>
        </p:nvGraphicFramePr>
        <p:xfrm>
          <a:off x="7639050" y="4706938"/>
          <a:ext cx="1204928" cy="1314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232"/>
                <a:gridCol w="301232"/>
                <a:gridCol w="301232"/>
                <a:gridCol w="301232"/>
              </a:tblGrid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078"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l-NL" sz="5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456" name="Tekstvak 165"/>
          <p:cNvSpPr txBox="1">
            <a:spLocks noChangeArrowheads="1"/>
          </p:cNvSpPr>
          <p:nvPr/>
        </p:nvSpPr>
        <p:spPr bwMode="auto">
          <a:xfrm>
            <a:off x="1577975" y="4471988"/>
            <a:ext cx="7302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400">
                <a:latin typeface="Calibri" pitchFamily="34" charset="0"/>
              </a:rPr>
              <a:t>1 e  2 e  3 e  4 e  1 e  2 e  3 e  4 e  1 e  2 e  3 e  4 e  1 e  2 e  3 e  4 e  1 e  2 e  3 e  4 e  1 e  2 e  3 e  4 e</a:t>
            </a:r>
          </a:p>
        </p:txBody>
      </p:sp>
      <p:cxnSp>
        <p:nvCxnSpPr>
          <p:cNvPr id="167" name="Rechte verbindingslijn 166"/>
          <p:cNvCxnSpPr/>
          <p:nvPr/>
        </p:nvCxnSpPr>
        <p:spPr>
          <a:xfrm rot="16200000" flipH="1">
            <a:off x="-393700" y="5327651"/>
            <a:ext cx="13874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hthoek 104"/>
          <p:cNvSpPr/>
          <p:nvPr/>
        </p:nvSpPr>
        <p:spPr>
          <a:xfrm>
            <a:off x="1614488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17" name="Rechthoek 216"/>
          <p:cNvSpPr/>
          <p:nvPr/>
        </p:nvSpPr>
        <p:spPr>
          <a:xfrm>
            <a:off x="1944688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18" name="Rechthoek 217"/>
          <p:cNvSpPr/>
          <p:nvPr/>
        </p:nvSpPr>
        <p:spPr>
          <a:xfrm>
            <a:off x="2235200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19" name="Rechthoek 218"/>
          <p:cNvSpPr/>
          <p:nvPr/>
        </p:nvSpPr>
        <p:spPr>
          <a:xfrm>
            <a:off x="2819400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0" name="Rechthoek 219"/>
          <p:cNvSpPr/>
          <p:nvPr/>
        </p:nvSpPr>
        <p:spPr>
          <a:xfrm>
            <a:off x="3149600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1" name="Rechthoek 220"/>
          <p:cNvSpPr/>
          <p:nvPr/>
        </p:nvSpPr>
        <p:spPr>
          <a:xfrm>
            <a:off x="3440113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3" name="Rechthoek 222"/>
          <p:cNvSpPr/>
          <p:nvPr/>
        </p:nvSpPr>
        <p:spPr>
          <a:xfrm>
            <a:off x="4352925" y="1420813"/>
            <a:ext cx="107950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26" name="Rechthoek 225"/>
          <p:cNvSpPr/>
          <p:nvPr/>
        </p:nvSpPr>
        <p:spPr>
          <a:xfrm>
            <a:off x="4024313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8" name="Rechthoek 227"/>
          <p:cNvSpPr/>
          <p:nvPr/>
        </p:nvSpPr>
        <p:spPr>
          <a:xfrm>
            <a:off x="4937125" y="1749425"/>
            <a:ext cx="107950" cy="144463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9" name="Rechthoek 228"/>
          <p:cNvSpPr/>
          <p:nvPr/>
        </p:nvSpPr>
        <p:spPr>
          <a:xfrm>
            <a:off x="4645025" y="1858963"/>
            <a:ext cx="107950" cy="144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0" name="Rechthoek 229"/>
          <p:cNvSpPr/>
          <p:nvPr/>
        </p:nvSpPr>
        <p:spPr>
          <a:xfrm>
            <a:off x="5229225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1" name="Rechthoek 230"/>
          <p:cNvSpPr/>
          <p:nvPr/>
        </p:nvSpPr>
        <p:spPr>
          <a:xfrm>
            <a:off x="6434138" y="15303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32" name="Rechthoek 231"/>
          <p:cNvSpPr/>
          <p:nvPr/>
        </p:nvSpPr>
        <p:spPr>
          <a:xfrm>
            <a:off x="6726238" y="15303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33" name="Rechthoek 232"/>
          <p:cNvSpPr/>
          <p:nvPr/>
        </p:nvSpPr>
        <p:spPr>
          <a:xfrm>
            <a:off x="7054850" y="15303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34" name="Rechthoek 233"/>
          <p:cNvSpPr/>
          <p:nvPr/>
        </p:nvSpPr>
        <p:spPr>
          <a:xfrm>
            <a:off x="7346950" y="15303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35" name="Rechthoek 234"/>
          <p:cNvSpPr/>
          <p:nvPr/>
        </p:nvSpPr>
        <p:spPr>
          <a:xfrm>
            <a:off x="7639050" y="15303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36" name="Rechthoek 235"/>
          <p:cNvSpPr/>
          <p:nvPr/>
        </p:nvSpPr>
        <p:spPr>
          <a:xfrm>
            <a:off x="7931150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7" name="Rechthoek 236"/>
          <p:cNvSpPr/>
          <p:nvPr/>
        </p:nvSpPr>
        <p:spPr>
          <a:xfrm>
            <a:off x="8261350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8" name="Rechthoek 237"/>
          <p:cNvSpPr/>
          <p:nvPr/>
        </p:nvSpPr>
        <p:spPr>
          <a:xfrm>
            <a:off x="8551863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9" name="Rechthoek 238"/>
          <p:cNvSpPr/>
          <p:nvPr/>
        </p:nvSpPr>
        <p:spPr>
          <a:xfrm>
            <a:off x="8697913" y="16398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0" name="Rechthoek 239"/>
          <p:cNvSpPr/>
          <p:nvPr/>
        </p:nvSpPr>
        <p:spPr>
          <a:xfrm>
            <a:off x="1651000" y="3757613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1" name="Rechthoek 240"/>
          <p:cNvSpPr/>
          <p:nvPr/>
        </p:nvSpPr>
        <p:spPr>
          <a:xfrm>
            <a:off x="1943100" y="3867150"/>
            <a:ext cx="107950" cy="144463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2" name="Rechthoek 241"/>
          <p:cNvSpPr/>
          <p:nvPr/>
        </p:nvSpPr>
        <p:spPr>
          <a:xfrm>
            <a:off x="2271713" y="3867150"/>
            <a:ext cx="107950" cy="144463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3" name="Rechthoek 242"/>
          <p:cNvSpPr/>
          <p:nvPr/>
        </p:nvSpPr>
        <p:spPr>
          <a:xfrm>
            <a:off x="2563813" y="3648075"/>
            <a:ext cx="107950" cy="14446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4" name="Rechthoek 243"/>
          <p:cNvSpPr/>
          <p:nvPr/>
        </p:nvSpPr>
        <p:spPr>
          <a:xfrm>
            <a:off x="2855913" y="3867150"/>
            <a:ext cx="107950" cy="144463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5" name="Rechthoek 244"/>
          <p:cNvSpPr/>
          <p:nvPr/>
        </p:nvSpPr>
        <p:spPr>
          <a:xfrm>
            <a:off x="3476625" y="3538538"/>
            <a:ext cx="107950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46" name="Rechthoek 245"/>
          <p:cNvSpPr/>
          <p:nvPr/>
        </p:nvSpPr>
        <p:spPr>
          <a:xfrm>
            <a:off x="4060825" y="3757613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7" name="Rechthoek 246"/>
          <p:cNvSpPr/>
          <p:nvPr/>
        </p:nvSpPr>
        <p:spPr>
          <a:xfrm>
            <a:off x="4391025" y="3757613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8" name="Rechthoek 247"/>
          <p:cNvSpPr/>
          <p:nvPr/>
        </p:nvSpPr>
        <p:spPr>
          <a:xfrm>
            <a:off x="4681538" y="3757613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49" name="Rechthoek 248"/>
          <p:cNvSpPr/>
          <p:nvPr/>
        </p:nvSpPr>
        <p:spPr>
          <a:xfrm>
            <a:off x="5265738" y="3757613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0" name="Rechthoek 249"/>
          <p:cNvSpPr/>
          <p:nvPr/>
        </p:nvSpPr>
        <p:spPr>
          <a:xfrm>
            <a:off x="5595938" y="3757613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1" name="Rechthoek 250"/>
          <p:cNvSpPr/>
          <p:nvPr/>
        </p:nvSpPr>
        <p:spPr>
          <a:xfrm>
            <a:off x="5886450" y="3757613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2" name="Rechthoek 251"/>
          <p:cNvSpPr/>
          <p:nvPr/>
        </p:nvSpPr>
        <p:spPr>
          <a:xfrm>
            <a:off x="6799263" y="3538538"/>
            <a:ext cx="107950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53" name="Rechthoek 252"/>
          <p:cNvSpPr/>
          <p:nvPr/>
        </p:nvSpPr>
        <p:spPr>
          <a:xfrm>
            <a:off x="6470650" y="3757613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4" name="Rechthoek 253"/>
          <p:cNvSpPr/>
          <p:nvPr/>
        </p:nvSpPr>
        <p:spPr>
          <a:xfrm>
            <a:off x="7383463" y="3867150"/>
            <a:ext cx="107950" cy="144463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5" name="Rechthoek 254"/>
          <p:cNvSpPr/>
          <p:nvPr/>
        </p:nvSpPr>
        <p:spPr>
          <a:xfrm>
            <a:off x="7091363" y="3976688"/>
            <a:ext cx="107950" cy="144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6" name="Rechthoek 255"/>
          <p:cNvSpPr/>
          <p:nvPr/>
        </p:nvSpPr>
        <p:spPr>
          <a:xfrm>
            <a:off x="7675563" y="3757613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57" name="Rechthoek 256"/>
          <p:cNvSpPr/>
          <p:nvPr/>
        </p:nvSpPr>
        <p:spPr>
          <a:xfrm>
            <a:off x="1614488" y="56197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58" name="Rechthoek 257"/>
          <p:cNvSpPr/>
          <p:nvPr/>
        </p:nvSpPr>
        <p:spPr>
          <a:xfrm>
            <a:off x="1906588" y="56197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59" name="Rechthoek 258"/>
          <p:cNvSpPr/>
          <p:nvPr/>
        </p:nvSpPr>
        <p:spPr>
          <a:xfrm>
            <a:off x="2235200" y="56197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60" name="Rechthoek 259"/>
          <p:cNvSpPr/>
          <p:nvPr/>
        </p:nvSpPr>
        <p:spPr>
          <a:xfrm>
            <a:off x="2527300" y="56197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61" name="Rechthoek 260"/>
          <p:cNvSpPr/>
          <p:nvPr/>
        </p:nvSpPr>
        <p:spPr>
          <a:xfrm>
            <a:off x="2819400" y="56197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62" name="Rechthoek 261"/>
          <p:cNvSpPr/>
          <p:nvPr/>
        </p:nvSpPr>
        <p:spPr>
          <a:xfrm>
            <a:off x="3111500" y="57292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63" name="Rechthoek 262"/>
          <p:cNvSpPr/>
          <p:nvPr/>
        </p:nvSpPr>
        <p:spPr>
          <a:xfrm>
            <a:off x="3441700" y="57292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64" name="Rechthoek 263"/>
          <p:cNvSpPr/>
          <p:nvPr/>
        </p:nvSpPr>
        <p:spPr>
          <a:xfrm>
            <a:off x="3732213" y="57292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65" name="Rechthoek 264"/>
          <p:cNvSpPr/>
          <p:nvPr/>
        </p:nvSpPr>
        <p:spPr>
          <a:xfrm>
            <a:off x="3878263" y="5729288"/>
            <a:ext cx="107950" cy="1444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66" name="Rechthoek 265"/>
          <p:cNvSpPr/>
          <p:nvPr/>
        </p:nvSpPr>
        <p:spPr>
          <a:xfrm>
            <a:off x="4024313" y="5510213"/>
            <a:ext cx="107950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67" name="Rechthoek 266"/>
          <p:cNvSpPr/>
          <p:nvPr/>
        </p:nvSpPr>
        <p:spPr>
          <a:xfrm>
            <a:off x="4352925" y="5510213"/>
            <a:ext cx="107950" cy="144462"/>
          </a:xfrm>
          <a:prstGeom prst="rect">
            <a:avLst/>
          </a:prstGeom>
          <a:solidFill>
            <a:srgbClr val="034E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dirty="0"/>
              <a:t> </a:t>
            </a:r>
          </a:p>
        </p:txBody>
      </p:sp>
      <p:sp>
        <p:nvSpPr>
          <p:cNvPr id="269" name="Rechthoek 268"/>
          <p:cNvSpPr/>
          <p:nvPr/>
        </p:nvSpPr>
        <p:spPr>
          <a:xfrm>
            <a:off x="4645025" y="5619750"/>
            <a:ext cx="107950" cy="14446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71" name="Rechthoek 270"/>
          <p:cNvSpPr/>
          <p:nvPr/>
        </p:nvSpPr>
        <p:spPr>
          <a:xfrm>
            <a:off x="4937125" y="5838825"/>
            <a:ext cx="107950" cy="144463"/>
          </a:xfrm>
          <a:prstGeom prst="rect">
            <a:avLst/>
          </a:prstGeom>
          <a:solidFill>
            <a:srgbClr val="EF75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72" name="Rechthoek 271"/>
          <p:cNvSpPr/>
          <p:nvPr/>
        </p:nvSpPr>
        <p:spPr>
          <a:xfrm>
            <a:off x="5229225" y="5948363"/>
            <a:ext cx="107950" cy="144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33509" name="Tekstvak 272"/>
          <p:cNvSpPr txBox="1">
            <a:spLocks noChangeArrowheads="1"/>
          </p:cNvSpPr>
          <p:nvPr/>
        </p:nvSpPr>
        <p:spPr bwMode="auto">
          <a:xfrm>
            <a:off x="1504950" y="2005013"/>
            <a:ext cx="7412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jingle bells,          jingle bells            Jingle    all  the   way                      Oh what fun  it     is    to   ride In a </a:t>
            </a:r>
            <a:endParaRPr lang="nl-NL" sz="1400">
              <a:latin typeface="Calibri" pitchFamily="34" charset="0"/>
            </a:endParaRPr>
          </a:p>
        </p:txBody>
      </p:sp>
      <p:sp>
        <p:nvSpPr>
          <p:cNvPr id="33510" name="Tekstvak 273"/>
          <p:cNvSpPr txBox="1">
            <a:spLocks noChangeArrowheads="1"/>
          </p:cNvSpPr>
          <p:nvPr/>
        </p:nvSpPr>
        <p:spPr bwMode="auto">
          <a:xfrm>
            <a:off x="1358900" y="4049713"/>
            <a:ext cx="7412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  one horse op en   sleigh      hé         Jingle    bells,        jingle bells           Jingle     all   the way</a:t>
            </a:r>
            <a:endParaRPr lang="nl-NL" sz="1400">
              <a:latin typeface="Calibri" pitchFamily="34" charset="0"/>
            </a:endParaRPr>
          </a:p>
        </p:txBody>
      </p:sp>
      <p:sp>
        <p:nvSpPr>
          <p:cNvPr id="33511" name="Tekstvak 274"/>
          <p:cNvSpPr txBox="1">
            <a:spLocks noChangeArrowheads="1"/>
          </p:cNvSpPr>
          <p:nvPr/>
        </p:nvSpPr>
        <p:spPr bwMode="auto">
          <a:xfrm>
            <a:off x="1395413" y="6021388"/>
            <a:ext cx="74120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Oh what fun  it     is    to   ride   In a one horse open   sleigh </a:t>
            </a:r>
            <a:endParaRPr lang="nl-NL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6.36132E-7 L 0.93958 -0.00601 " pathEditMode="relative" rAng="0" ptsTypes="AA">
                                      <p:cBhvr>
                                        <p:cTn id="6" dur="176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" y="-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nodeType="withEffect">
                                  <p:stCondLst>
                                    <p:cond delay="14400"/>
                                  </p:stCondLst>
                                  <p:childTnLst>
                                    <p:animMotion origin="layout" path="M 4.44444E-6 -6.36132E-7 L 0.93958 -0.00601 " pathEditMode="relative" rAng="0" ptsTypes="AA">
                                      <p:cBhvr>
                                        <p:cTn id="8" dur="176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" y="-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nodeType="withEffect">
                                  <p:stCondLst>
                                    <p:cond delay="29200"/>
                                  </p:stCondLst>
                                  <p:childTnLst>
                                    <p:animMotion origin="layout" path="M 4.44444E-6 -6.36132E-7 L 0.93958 -0.00601 " pathEditMode="relative" rAng="0" ptsTypes="AA">
                                      <p:cBhvr>
                                        <p:cTn id="10" dur="176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0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Alternatief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4819" name="Rectangle 1"/>
          <p:cNvSpPr>
            <a:spLocks noChangeArrowheads="1"/>
          </p:cNvSpPr>
          <p:nvPr/>
        </p:nvSpPr>
        <p:spPr bwMode="auto">
          <a:xfrm>
            <a:off x="1322388" y="1774825"/>
            <a:ext cx="6083300" cy="3905250"/>
          </a:xfrm>
          <a:prstGeom prst="rect">
            <a:avLst/>
          </a:prstGeom>
          <a:solidFill>
            <a:srgbClr val="27272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1468438" y="1639888"/>
            <a:ext cx="573246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Jing-le bells, jing le bells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/>
            </a:r>
            <a:br>
              <a:rPr lang="en-US" sz="3200">
                <a:latin typeface="Calibri" pitchFamily="34" charset="0"/>
                <a:cs typeface="Times New Roman" pitchFamily="18" charset="0"/>
              </a:rPr>
            </a:b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Jing</a:t>
            </a:r>
            <a:r>
              <a:rPr lang="en-US" sz="3200">
                <a:solidFill>
                  <a:srgbClr val="006699"/>
                </a:solidFill>
                <a:latin typeface="Calibri" pitchFamily="34" charset="0"/>
                <a:cs typeface="Times New Roman" pitchFamily="18" charset="0"/>
              </a:rPr>
              <a:t>-le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all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D67310"/>
                </a:solidFill>
                <a:latin typeface="Calibri" pitchFamily="34" charset="0"/>
                <a:cs typeface="Times New Roman" pitchFamily="18" charset="0"/>
              </a:rPr>
              <a:t>the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way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/>
            </a:r>
            <a:br>
              <a:rPr lang="en-US" sz="3200">
                <a:latin typeface="Calibri" pitchFamily="34" charset="0"/>
                <a:cs typeface="Times New Roman" pitchFamily="18" charset="0"/>
              </a:rPr>
            </a:br>
            <a:r>
              <a:rPr lang="en-US" sz="320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Oh, what fun it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is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to ride</a:t>
            </a:r>
            <a:b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In a one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D67310"/>
                </a:solidFill>
                <a:latin typeface="Calibri" pitchFamily="34" charset="0"/>
                <a:cs typeface="Times New Roman" pitchFamily="18" charset="0"/>
              </a:rPr>
              <a:t>horse o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pen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D67310"/>
                </a:solidFill>
                <a:latin typeface="Calibri" pitchFamily="34" charset="0"/>
                <a:cs typeface="Times New Roman" pitchFamily="18" charset="0"/>
              </a:rPr>
              <a:t>sleigh </a:t>
            </a:r>
            <a:r>
              <a:rPr lang="en-US" sz="3200">
                <a:solidFill>
                  <a:srgbClr val="006699"/>
                </a:solidFill>
                <a:latin typeface="Calibri" pitchFamily="34" charset="0"/>
                <a:cs typeface="Times New Roman" pitchFamily="18" charset="0"/>
              </a:rPr>
              <a:t>hé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/>
            </a:r>
            <a:br>
              <a:rPr lang="en-US" sz="3200">
                <a:latin typeface="Calibri" pitchFamily="34" charset="0"/>
                <a:cs typeface="Times New Roman" pitchFamily="18" charset="0"/>
              </a:rPr>
            </a:b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jing-le bells, jing le bells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/>
            </a:r>
            <a:br>
              <a:rPr lang="en-US" sz="3200">
                <a:latin typeface="Calibri" pitchFamily="34" charset="0"/>
                <a:cs typeface="Times New Roman" pitchFamily="18" charset="0"/>
              </a:rPr>
            </a:b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Jing</a:t>
            </a:r>
            <a:r>
              <a:rPr lang="en-US" sz="3200">
                <a:solidFill>
                  <a:srgbClr val="006699"/>
                </a:solidFill>
                <a:latin typeface="Calibri" pitchFamily="34" charset="0"/>
                <a:cs typeface="Times New Roman" pitchFamily="18" charset="0"/>
              </a:rPr>
              <a:t>-le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all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D67310"/>
                </a:solidFill>
                <a:latin typeface="Calibri" pitchFamily="34" charset="0"/>
                <a:cs typeface="Times New Roman" pitchFamily="18" charset="0"/>
              </a:rPr>
              <a:t>the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way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endParaRPr lang="nl-NL" sz="32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320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Oh, what fun it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is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to ride</a:t>
            </a:r>
            <a:b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</a:br>
            <a:r>
              <a:rPr lang="en-US" sz="3200">
                <a:solidFill>
                  <a:srgbClr val="FFFF00"/>
                </a:solidFill>
                <a:latin typeface="Calibri" pitchFamily="34" charset="0"/>
                <a:cs typeface="Times New Roman" pitchFamily="18" charset="0"/>
              </a:rPr>
              <a:t>In a </a:t>
            </a:r>
            <a:r>
              <a:rPr lang="en-US" sz="3200">
                <a:solidFill>
                  <a:srgbClr val="006699"/>
                </a:solidFill>
                <a:latin typeface="Calibri" pitchFamily="34" charset="0"/>
                <a:cs typeface="Times New Roman" pitchFamily="18" charset="0"/>
              </a:rPr>
              <a:t>one horse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00B050"/>
                </a:solidFill>
                <a:latin typeface="Calibri" pitchFamily="34" charset="0"/>
                <a:cs typeface="Times New Roman" pitchFamily="18" charset="0"/>
              </a:rPr>
              <a:t>o</a:t>
            </a:r>
            <a:r>
              <a:rPr lang="en-US" sz="3200">
                <a:solidFill>
                  <a:srgbClr val="FFC000"/>
                </a:solidFill>
                <a:latin typeface="Calibri" pitchFamily="34" charset="0"/>
                <a:cs typeface="Times New Roman" pitchFamily="18" charset="0"/>
              </a:rPr>
              <a:t>pen</a:t>
            </a:r>
            <a:r>
              <a:rPr lang="en-US" sz="320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320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sleigh</a:t>
            </a: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389</Words>
  <Application>Microsoft Office PowerPoint</Application>
  <PresentationFormat>Diavoorstelling (4:3)</PresentationFormat>
  <Paragraphs>59</Paragraphs>
  <Slides>4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Office-thema</vt:lpstr>
      <vt:lpstr>Toonladder</vt:lpstr>
      <vt:lpstr>Rudolf</vt:lpstr>
      <vt:lpstr>Dia 3</vt:lpstr>
      <vt:lpstr>Alternatief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Harald</dc:creator>
  <cp:lastModifiedBy>MaryLou</cp:lastModifiedBy>
  <cp:revision>18</cp:revision>
  <dcterms:created xsi:type="dcterms:W3CDTF">2009-10-31T19:02:06Z</dcterms:created>
  <dcterms:modified xsi:type="dcterms:W3CDTF">2014-12-10T13:41:16Z</dcterms:modified>
</cp:coreProperties>
</file>